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80" r:id="rId7"/>
    <p:sldId id="282" r:id="rId8"/>
    <p:sldId id="284" r:id="rId9"/>
    <p:sldId id="259" r:id="rId10"/>
    <p:sldId id="276" r:id="rId11"/>
    <p:sldId id="258" r:id="rId12"/>
    <p:sldId id="277" r:id="rId13"/>
    <p:sldId id="278" r:id="rId14"/>
    <p:sldId id="283" r:id="rId15"/>
    <p:sldId id="279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17A7BE-5647-485A-862C-831F7990A914}" type="datetime1">
              <a:rPr lang="pt-BR" smtClean="0"/>
              <a:t>28/11/2023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CC41-1987-445D-8A5E-4E9AC555986E}" type="datetime1">
              <a:rPr lang="pt-BR" smtClean="0"/>
              <a:pPr/>
              <a:t>28/11/2023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45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21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79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32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9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755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16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R$ 2 Bi.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R$ 1 Bi.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R$ 3 Bi.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subtítulo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 dirty="0"/>
              <a:t>Adicionar legenda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Equipe 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2" name="Espaço Reservado para Imagem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68" name="Espaço Reservado para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9" name="Espaço Reservado para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3" name="Espaço Reservado para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8" name="Espaço Reservado para Imagem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0" name="Espaço Reservado para Imagem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2" name="Espaço Reservado para Imagem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Espaço Reservado para Imagem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Espaço Reservado para Imagem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Espaço Reservado para Imagem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Espaço Reservado para Imagem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pt-BR" noProof="0" dirty="0"/>
              <a:t>Clique para adicionar um título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texto aqui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Adicione um texto aqui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spaço Reservado para Imagem 76" descr="Uma mulher usando um óculos roxo mostrando dados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pt-BR" sz="4000" dirty="0"/>
              <a:t>HTML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8858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BR" dirty="0"/>
              <a:t>Prof. Ramon Ferreira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2E1F1D78-16CE-46D5-8EC7-DEF9A4E1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30" y="823514"/>
            <a:ext cx="4856634" cy="466344"/>
          </a:xfrm>
        </p:spPr>
        <p:txBody>
          <a:bodyPr/>
          <a:lstStyle/>
          <a:p>
            <a:r>
              <a:rPr lang="pt-BR" dirty="0"/>
              <a:t>Listas no html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2435821-32B1-49FB-9610-2470D742EFEE}"/>
              </a:ext>
            </a:extLst>
          </p:cNvPr>
          <p:cNvSpPr/>
          <p:nvPr/>
        </p:nvSpPr>
        <p:spPr>
          <a:xfrm>
            <a:off x="625868" y="2301765"/>
            <a:ext cx="10940263" cy="298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BA0C8C-E5F1-463E-9C30-9B763E15E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792" y="2582629"/>
            <a:ext cx="91381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&lt;ul&gt;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036C67E-CD08-45AF-98F8-5CE957D27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522" y="2582628"/>
            <a:ext cx="91381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&lt;ol&gt;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F227B4-5416-4148-B42C-F82188D63BA1}"/>
              </a:ext>
            </a:extLst>
          </p:cNvPr>
          <p:cNvSpPr txBox="1"/>
          <p:nvPr/>
        </p:nvSpPr>
        <p:spPr>
          <a:xfrm>
            <a:off x="2325126" y="3140492"/>
            <a:ext cx="16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dirty="0"/>
              <a:t>U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nordered </a:t>
            </a:r>
            <a:r>
              <a:rPr lang="pt-BR" altLang="pt-BR" dirty="0"/>
              <a:t>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ist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1E8D76-D34C-4D3B-AE08-E1146EF45AC7}"/>
              </a:ext>
            </a:extLst>
          </p:cNvPr>
          <p:cNvSpPr txBox="1"/>
          <p:nvPr/>
        </p:nvSpPr>
        <p:spPr>
          <a:xfrm>
            <a:off x="7936509" y="3140490"/>
            <a:ext cx="16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Ordered </a:t>
            </a:r>
            <a:r>
              <a:rPr lang="pt-BR" altLang="pt-BR" dirty="0"/>
              <a:t>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5DB297-65E7-46BB-9320-66A0ABDA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36" y="3657892"/>
            <a:ext cx="1095528" cy="13813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CF21AB-2E44-465C-AEB1-AC4DD8D0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7" y="3606019"/>
            <a:ext cx="2181529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2E1F1D78-16CE-46D5-8EC7-DEF9A4E1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30" y="823514"/>
            <a:ext cx="4856634" cy="466344"/>
          </a:xfrm>
        </p:spPr>
        <p:txBody>
          <a:bodyPr/>
          <a:lstStyle/>
          <a:p>
            <a:r>
              <a:rPr lang="pt-BR" dirty="0"/>
              <a:t>Listas no html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2435821-32B1-49FB-9610-2470D742EFEE}"/>
              </a:ext>
            </a:extLst>
          </p:cNvPr>
          <p:cNvSpPr/>
          <p:nvPr/>
        </p:nvSpPr>
        <p:spPr>
          <a:xfrm>
            <a:off x="625868" y="2930971"/>
            <a:ext cx="10940263" cy="298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6BA0C8C-E5F1-463E-9C30-9B763E15E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204" y="3385584"/>
            <a:ext cx="3932232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&lt;ul&gt;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&lt;li&gt;Café&lt;/li&gt;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&lt;li&gt;Chá&lt;/li&gt;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&lt;li&gt;Leite&lt;/li&gt;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&lt;/ul&gt; 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Espaço Reservado para Texto 29">
            <a:extLst>
              <a:ext uri="{FF2B5EF4-FFF2-40B4-BE49-F238E27FC236}">
                <a16:creationId xmlns:a16="http://schemas.microsoft.com/office/drawing/2014/main" id="{ED767EAF-26EC-423F-89E5-98B68A9F95BD}"/>
              </a:ext>
            </a:extLst>
          </p:cNvPr>
          <p:cNvSpPr txBox="1">
            <a:spLocks/>
          </p:cNvSpPr>
          <p:nvPr/>
        </p:nvSpPr>
        <p:spPr>
          <a:xfrm>
            <a:off x="1046867" y="1533424"/>
            <a:ext cx="9092993" cy="1143066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Independente da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que você usar, 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&lt;UL&gt;</a:t>
            </a:r>
            <a:r>
              <a:rPr lang="pt-BR" dirty="0">
                <a:solidFill>
                  <a:schemeClr val="bg1"/>
                </a:solidFill>
              </a:rPr>
              <a:t> ou 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&lt;OL&gt;</a:t>
            </a:r>
            <a:r>
              <a:rPr lang="pt-BR" dirty="0">
                <a:solidFill>
                  <a:schemeClr val="bg1"/>
                </a:solidFill>
              </a:rPr>
              <a:t>, dentro dela você sempre utilizará 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&lt;LI&gt;</a:t>
            </a:r>
            <a:r>
              <a:rPr lang="pt-BR" dirty="0">
                <a:solidFill>
                  <a:schemeClr val="bg1"/>
                </a:solidFill>
              </a:rPr>
              <a:t>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B09F8F8-BE3D-4AAD-98A4-0D1EFCFE6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228" y="3453944"/>
            <a:ext cx="3932232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&lt;ol&gt;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&lt;li&gt;Café&lt;/li&gt;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&lt;li&gt;Chá&lt;/li&gt;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&lt;li&gt;Leite&lt;/li&gt;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it-IT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&lt;/ol&gt; 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02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8" y="2371100"/>
            <a:ext cx="10086333" cy="2510117"/>
          </a:xfrm>
        </p:spPr>
        <p:txBody>
          <a:bodyPr rtlCol="0"/>
          <a:lstStyle/>
          <a:p>
            <a:pPr rtl="0"/>
            <a:r>
              <a:rPr lang="pt-BR" dirty="0"/>
              <a:t>Site de paleta de cores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607" y="3850276"/>
            <a:ext cx="3194217" cy="775512"/>
          </a:xfrm>
        </p:spPr>
        <p:txBody>
          <a:bodyPr rtlCol="0">
            <a:normAutofit fontScale="92500"/>
          </a:bodyPr>
          <a:lstStyle/>
          <a:p>
            <a:pPr rtl="0"/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www.colorhunt.co</a:t>
            </a:r>
          </a:p>
        </p:txBody>
      </p:sp>
    </p:spTree>
    <p:extLst>
      <p:ext uri="{BB962C8B-B14F-4D97-AF65-F5344CB8AC3E}">
        <p14:creationId xmlns:p14="http://schemas.microsoft.com/office/powerpoint/2010/main" val="420465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60" y="1019703"/>
            <a:ext cx="10666258" cy="5681228"/>
          </a:xfrm>
        </p:spPr>
        <p:txBody>
          <a:bodyPr rtlCol="0"/>
          <a:lstStyle/>
          <a:p>
            <a:pPr rtl="0"/>
            <a:r>
              <a:rPr lang="pt-BR" dirty="0"/>
              <a:t>O que é HTML?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3995" y="2505569"/>
            <a:ext cx="9092993" cy="3940055"/>
          </a:xfrm>
        </p:spPr>
        <p:txBody>
          <a:bodyPr rtlCol="0">
            <a:normAutofit fontScale="55000" lnSpcReduction="20000"/>
          </a:bodyPr>
          <a:lstStyle/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HTML significa linguagem de marcação de hipertexto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HTML é a linguagem de marcação padrão para criação de páginas da Web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HTML descreve a estrutura de uma página da Web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HTML consiste em uma série de elementos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Os elementos HTML informam ao navegador como exibir o conteúdo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pt-PT" sz="3600" dirty="0">
                <a:solidFill>
                  <a:schemeClr val="bg1"/>
                </a:solidFill>
              </a:rPr>
              <a:t>Os elementos HTML rotulam partes do conteúdo como “este é um título”, “este é um parágrafo”, “este é um link”, etc.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8621" y="157069"/>
            <a:ext cx="4114800" cy="564403"/>
          </a:xfrm>
        </p:spPr>
        <p:txBody>
          <a:bodyPr rtlCol="0"/>
          <a:lstStyle/>
          <a:p>
            <a:pPr rtl="0"/>
            <a:r>
              <a:rPr lang="pt-BR" sz="3200" dirty="0"/>
              <a:t>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4BCAC58B-F733-4549-A988-7B8F4218D1DC}"/>
              </a:ext>
            </a:extLst>
          </p:cNvPr>
          <p:cNvSpPr txBox="1">
            <a:spLocks/>
          </p:cNvSpPr>
          <p:nvPr/>
        </p:nvSpPr>
        <p:spPr>
          <a:xfrm>
            <a:off x="806124" y="619576"/>
            <a:ext cx="5460205" cy="991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600" dirty="0"/>
              <a:t>O que é um elemento HTML?</a:t>
            </a:r>
            <a:endParaRPr lang="pt-BR" sz="3200" dirty="0"/>
          </a:p>
        </p:txBody>
      </p:sp>
      <p:sp>
        <p:nvSpPr>
          <p:cNvPr id="7" name="Espaço Reservado para Texto 29">
            <a:extLst>
              <a:ext uri="{FF2B5EF4-FFF2-40B4-BE49-F238E27FC236}">
                <a16:creationId xmlns:a16="http://schemas.microsoft.com/office/drawing/2014/main" id="{C4696578-D4B2-4AD6-90CF-A6B42709019A}"/>
              </a:ext>
            </a:extLst>
          </p:cNvPr>
          <p:cNvSpPr txBox="1">
            <a:spLocks/>
          </p:cNvSpPr>
          <p:nvPr/>
        </p:nvSpPr>
        <p:spPr>
          <a:xfrm>
            <a:off x="1081947" y="2297173"/>
            <a:ext cx="9092993" cy="11430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Um elemento HTML é definido por uma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inicial, algum conteúdo e uma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final.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4CA3FC-7E69-4C98-8972-158A2D3BF27D}"/>
              </a:ext>
            </a:extLst>
          </p:cNvPr>
          <p:cNvSpPr txBox="1"/>
          <p:nvPr/>
        </p:nvSpPr>
        <p:spPr>
          <a:xfrm>
            <a:off x="1604681" y="3989294"/>
            <a:ext cx="8570259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nometag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Conteúdo vem aqui...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&lt;/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nometag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endParaRPr lang="pt-BR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776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4BCAC58B-F733-4549-A988-7B8F4218D1DC}"/>
              </a:ext>
            </a:extLst>
          </p:cNvPr>
          <p:cNvSpPr txBox="1">
            <a:spLocks/>
          </p:cNvSpPr>
          <p:nvPr/>
        </p:nvSpPr>
        <p:spPr>
          <a:xfrm>
            <a:off x="806124" y="619576"/>
            <a:ext cx="5460205" cy="991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600" dirty="0"/>
              <a:t>O que é um elemento HTML?</a:t>
            </a:r>
            <a:endParaRPr lang="pt-BR" sz="3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4CA3FC-7E69-4C98-8972-158A2D3BF27D}"/>
              </a:ext>
            </a:extLst>
          </p:cNvPr>
          <p:cNvSpPr txBox="1"/>
          <p:nvPr/>
        </p:nvSpPr>
        <p:spPr>
          <a:xfrm>
            <a:off x="2312891" y="1951900"/>
            <a:ext cx="687593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h1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Meu primeiro título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&lt;/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h1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endParaRPr lang="pt-BR" sz="3200" dirty="0">
              <a:effectLst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1E385D-546A-42C3-B0D7-0E907F7D6186}"/>
              </a:ext>
            </a:extLst>
          </p:cNvPr>
          <p:cNvSpPr txBox="1"/>
          <p:nvPr/>
        </p:nvSpPr>
        <p:spPr>
          <a:xfrm>
            <a:off x="2330820" y="3006960"/>
            <a:ext cx="687593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p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Meu primeiro parágrafo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&lt;/</a:t>
            </a:r>
            <a:r>
              <a:rPr lang="pt-BR" sz="3200" dirty="0">
                <a:solidFill>
                  <a:schemeClr val="accent3">
                    <a:lumMod val="75000"/>
                  </a:schemeClr>
                </a:solidFill>
                <a:effectLst/>
              </a:rPr>
              <a:t>p</a:t>
            </a:r>
            <a:r>
              <a:rPr lang="pt-BR" sz="3200" dirty="0">
                <a:solidFill>
                  <a:schemeClr val="accent4">
                    <a:lumMod val="75000"/>
                  </a:schemeClr>
                </a:solidFill>
                <a:effectLst/>
              </a:rPr>
              <a:t>&gt;</a:t>
            </a:r>
            <a:endParaRPr lang="pt-BR" sz="320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0B0A29-D646-43F2-99CB-FBCFC997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3" y="4224758"/>
            <a:ext cx="11244234" cy="17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1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2E1F1D78-16CE-46D5-8EC7-DEF9A4E1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30" y="823514"/>
            <a:ext cx="6739836" cy="466344"/>
          </a:xfrm>
        </p:spPr>
        <p:txBody>
          <a:bodyPr/>
          <a:lstStyle/>
          <a:p>
            <a:r>
              <a:rPr lang="pt-BR" dirty="0"/>
              <a:t>Criando um arquivo </a:t>
            </a:r>
            <a:r>
              <a:rPr lang="pt-BR" dirty="0" err="1"/>
              <a:t>html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B1DDBD-7BF6-4CCB-BEF0-9F446E3556E9}"/>
              </a:ext>
            </a:extLst>
          </p:cNvPr>
          <p:cNvSpPr/>
          <p:nvPr/>
        </p:nvSpPr>
        <p:spPr>
          <a:xfrm>
            <a:off x="736730" y="1707775"/>
            <a:ext cx="11143129" cy="4146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 criadas e modificadas usando editores HTML profissionais. Porém, para aprender HTML recomendamos um editor de texto simples como o Notepad (PC) ou TextEdit (Mac).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023C6E-B5D6-469A-AFD7-231D3BD49D3E}"/>
              </a:ext>
            </a:extLst>
          </p:cNvPr>
          <p:cNvSpPr txBox="1"/>
          <p:nvPr/>
        </p:nvSpPr>
        <p:spPr>
          <a:xfrm>
            <a:off x="1310470" y="2201307"/>
            <a:ext cx="99956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As páginas da Web podem ser criadas e modificadas usando editores HTML profissionais como o Visual Studio Code. Porém, você também pode aprender HTML usando um editor de texto simples como o Bloco de Notas (Windows) ou TextEdit (MacOS). Usar um editor de texto simples é uma boa maneira de aprender HTML.</a:t>
            </a:r>
          </a:p>
          <a:p>
            <a:endParaRPr lang="pt-PT" sz="2000" dirty="0"/>
          </a:p>
          <a:p>
            <a:pPr marL="457200" indent="-457200">
              <a:buFont typeface="+mj-lt"/>
              <a:buAutoNum type="arabicPeriod"/>
            </a:pPr>
            <a:r>
              <a:rPr lang="pt-PT" sz="2000" dirty="0"/>
              <a:t>Abra o programa desejado;</a:t>
            </a:r>
            <a:endParaRPr lang="pt-BR" sz="2000" dirty="0"/>
          </a:p>
          <a:p>
            <a:pPr marL="457200" indent="-457200">
              <a:buFont typeface="+mj-lt"/>
              <a:buAutoNum type="arabicPeriod"/>
            </a:pPr>
            <a:r>
              <a:rPr lang="pt-PT" sz="2000" dirty="0"/>
              <a:t>Crie um novo documento ou aquivo, dependendo do programa;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/>
              <a:t>Salve o arquivo(não há necessidade de inserir código agora), e dê um nome a ele contanto que a extensão dele seja “.html”. Se o nome do arquivo for “index”, no final ele ficará “index.html”.</a:t>
            </a:r>
          </a:p>
        </p:txBody>
      </p:sp>
    </p:spTree>
    <p:extLst>
      <p:ext uri="{BB962C8B-B14F-4D97-AF65-F5344CB8AC3E}">
        <p14:creationId xmlns:p14="http://schemas.microsoft.com/office/powerpoint/2010/main" val="114413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1" y="383989"/>
            <a:ext cx="7221819" cy="646952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Código básico de uma página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BE1AC6-A05A-40F1-B9BB-E44D60F3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16747" r="3379"/>
          <a:stretch/>
        </p:blipFill>
        <p:spPr>
          <a:xfrm>
            <a:off x="2232211" y="1488140"/>
            <a:ext cx="7503460" cy="48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AD7A91C-ADCC-47C2-B181-2455BA92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22" y="906394"/>
            <a:ext cx="10251472" cy="4759300"/>
          </a:xfrm>
        </p:spPr>
        <p:txBody>
          <a:bodyPr/>
          <a:lstStyle/>
          <a:p>
            <a:r>
              <a:rPr lang="pt-BR" dirty="0"/>
              <a:t>Definição das TAGS básicas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E20F422C-8761-44A5-A924-C0B02B8E8C1A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1114680" y="2277316"/>
            <a:ext cx="2318802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&lt;!DOCTYPE html&gt;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7D6529-FA40-4A2A-AF7A-86CB3CA31437}"/>
              </a:ext>
            </a:extLst>
          </p:cNvPr>
          <p:cNvSpPr txBox="1"/>
          <p:nvPr/>
        </p:nvSpPr>
        <p:spPr>
          <a:xfrm>
            <a:off x="3541058" y="2274248"/>
            <a:ext cx="679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declaração define que este documento é um documento HTML5.</a:t>
            </a:r>
            <a:endParaRPr lang="pt-BR" dirty="0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8FA195EE-9866-46A0-A93F-F3494514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0" y="2675693"/>
            <a:ext cx="10189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4CA39C07-6826-4626-9BA4-1ED393E22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0" y="3071188"/>
            <a:ext cx="10189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&lt;head&gt;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2447BB82-6B73-4C15-85A7-3FC98D124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0" y="3466683"/>
            <a:ext cx="115339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&lt;title&gt;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6E7A6C4E-AD81-46F1-BCBA-A2C93ABEB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0" y="3862178"/>
            <a:ext cx="10189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&lt;body&gt;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1C3093DC-941C-4981-B14B-B23A6B5D4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1" y="4257673"/>
            <a:ext cx="758944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2CBE32F9-CD04-4B91-BDD2-3D54AF23F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80" y="4653168"/>
            <a:ext cx="67826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endParaRPr lang="pt-BR" altLang="pt-B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61A3D7A-0BCB-4BCF-AD80-91A8F3BC95A8}"/>
              </a:ext>
            </a:extLst>
          </p:cNvPr>
          <p:cNvSpPr txBox="1"/>
          <p:nvPr/>
        </p:nvSpPr>
        <p:spPr>
          <a:xfrm>
            <a:off x="2268071" y="2669743"/>
            <a:ext cx="411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É o elemento raiz de uma página HTML.</a:t>
            </a:r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1167E69-AD0D-4BEE-B1E6-7F133B8A9993}"/>
              </a:ext>
            </a:extLst>
          </p:cNvPr>
          <p:cNvSpPr txBox="1"/>
          <p:nvPr/>
        </p:nvSpPr>
        <p:spPr>
          <a:xfrm>
            <a:off x="2268070" y="3062170"/>
            <a:ext cx="507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Contém meta informações sobre a </a:t>
            </a:r>
            <a:r>
              <a:rPr lang="pt-BR" altLang="pt-BR" dirty="0"/>
              <a:t>p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ágina HTML.</a:t>
            </a:r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FB7F766-C422-421F-9B9D-9F0EE156FA51}"/>
              </a:ext>
            </a:extLst>
          </p:cNvPr>
          <p:cNvSpPr txBox="1"/>
          <p:nvPr/>
        </p:nvSpPr>
        <p:spPr>
          <a:xfrm>
            <a:off x="2281847" y="3448577"/>
            <a:ext cx="425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dirty="0"/>
              <a:t>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specifica um título para a </a:t>
            </a:r>
            <a:r>
              <a:rPr lang="pt-BR" altLang="pt-BR" dirty="0"/>
              <a:t>p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ágina HTML.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13B3DA1-5740-4ABE-A61A-82F738C474E3}"/>
              </a:ext>
            </a:extLst>
          </p:cNvPr>
          <p:cNvSpPr txBox="1"/>
          <p:nvPr/>
        </p:nvSpPr>
        <p:spPr>
          <a:xfrm>
            <a:off x="2223246" y="3860484"/>
            <a:ext cx="823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dirty="0"/>
              <a:t>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efine o corpo do documento, e é um recipiente para todo o conteúdo da página.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8B299F0-B81B-407A-AC1E-1DCE271A6B67}"/>
              </a:ext>
            </a:extLst>
          </p:cNvPr>
          <p:cNvSpPr txBox="1"/>
          <p:nvPr/>
        </p:nvSpPr>
        <p:spPr>
          <a:xfrm>
            <a:off x="1953141" y="4272391"/>
            <a:ext cx="258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dirty="0"/>
              <a:t>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efine um grande título.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5706BC-4B48-492A-8601-811A6469D151}"/>
              </a:ext>
            </a:extLst>
          </p:cNvPr>
          <p:cNvSpPr txBox="1"/>
          <p:nvPr/>
        </p:nvSpPr>
        <p:spPr>
          <a:xfrm>
            <a:off x="1873625" y="468517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dirty="0"/>
              <a:t>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efine um parágrafo.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841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53" y="2554814"/>
            <a:ext cx="3959857" cy="1210356"/>
          </a:xfrm>
        </p:spPr>
        <p:txBody>
          <a:bodyPr rtlCol="0">
            <a:normAutofit/>
          </a:bodyPr>
          <a:lstStyle/>
          <a:p>
            <a:pPr rtl="0"/>
            <a:r>
              <a:rPr lang="pt-BR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Hierarquia dos elementos</a:t>
            </a:r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09080E-B110-4BFC-A8DB-D11E0754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49" y="952950"/>
            <a:ext cx="659187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2E1F1D78-16CE-46D5-8EC7-DEF9A4E1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30" y="823514"/>
            <a:ext cx="4856634" cy="466344"/>
          </a:xfrm>
        </p:spPr>
        <p:txBody>
          <a:bodyPr/>
          <a:lstStyle/>
          <a:p>
            <a:r>
              <a:rPr lang="pt-BR" dirty="0"/>
              <a:t>Listas no html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A5BDB53-D915-4227-8727-5D3F6309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0" y="2263878"/>
            <a:ext cx="10718539" cy="27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9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1_TF33781529_Win32" id="{C3DAB577-92D2-4719-BF7E-504298245498}" vid="{D4BADFE5-FA93-4F42-92F2-C4E6AFFA7BD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1537</TotalTime>
  <Words>517</Words>
  <Application>Microsoft Office PowerPoint</Application>
  <PresentationFormat>Widescreen</PresentationFormat>
  <Paragraphs>67</Paragraphs>
  <Slides>12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Consolas</vt:lpstr>
      <vt:lpstr>Courier New</vt:lpstr>
      <vt:lpstr>Posterama</vt:lpstr>
      <vt:lpstr>Tema do Office</vt:lpstr>
      <vt:lpstr>HTML</vt:lpstr>
      <vt:lpstr>O que é HTML?</vt:lpstr>
      <vt:lpstr>Apresentação do PowerPoint</vt:lpstr>
      <vt:lpstr>Apresentação do PowerPoint</vt:lpstr>
      <vt:lpstr>Criando um arquivo html</vt:lpstr>
      <vt:lpstr>Código básico de uma página</vt:lpstr>
      <vt:lpstr>Definição das TAGS básicas</vt:lpstr>
      <vt:lpstr>Hierarquia dos elementos</vt:lpstr>
      <vt:lpstr>Listas no html</vt:lpstr>
      <vt:lpstr>Listas no html</vt:lpstr>
      <vt:lpstr>Listas no html</vt:lpstr>
      <vt:lpstr>Site de paleta de cores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Ramon Martins</dc:creator>
  <cp:lastModifiedBy>Ramon Martins</cp:lastModifiedBy>
  <cp:revision>21</cp:revision>
  <dcterms:created xsi:type="dcterms:W3CDTF">2023-11-22T12:25:57Z</dcterms:created>
  <dcterms:modified xsi:type="dcterms:W3CDTF">2023-11-28T16:55:19Z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